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4589"/>
  </p:normalViewPr>
  <p:slideViewPr>
    <p:cSldViewPr snapToGrid="0" snapToObjects="1">
      <p:cViewPr varScale="1">
        <p:scale>
          <a:sx n="80" d="100"/>
          <a:sy n="80" d="100"/>
        </p:scale>
        <p:origin x="20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D804-4F4B-B545-833D-F0FA4B21940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B38-8961-344A-87FA-B51BEE2C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D804-4F4B-B545-833D-F0FA4B21940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B38-8961-344A-87FA-B51BEE2C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7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D804-4F4B-B545-833D-F0FA4B21940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B38-8961-344A-87FA-B51BEE2C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6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D804-4F4B-B545-833D-F0FA4B21940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B38-8961-344A-87FA-B51BEE2C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4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D804-4F4B-B545-833D-F0FA4B21940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B38-8961-344A-87FA-B51BEE2C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5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D804-4F4B-B545-833D-F0FA4B21940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B38-8961-344A-87FA-B51BEE2C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D804-4F4B-B545-833D-F0FA4B21940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B38-8961-344A-87FA-B51BEE2C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9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D804-4F4B-B545-833D-F0FA4B21940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B38-8961-344A-87FA-B51BEE2C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5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D804-4F4B-B545-833D-F0FA4B21940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B38-8961-344A-87FA-B51BEE2C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D804-4F4B-B545-833D-F0FA4B21940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B38-8961-344A-87FA-B51BEE2C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4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D804-4F4B-B545-833D-F0FA4B21940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B38-8961-344A-87FA-B51BEE2C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0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5D804-4F4B-B545-833D-F0FA4B21940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5AB38-8961-344A-87FA-B51BEE2C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4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3366"/>
                </a:solidFill>
                <a:ea typeface="Times New Roman" charset="0"/>
                <a:cs typeface="Times New Roman" charset="0"/>
              </a:rPr>
              <a:t>Comparative Embryology</a:t>
            </a:r>
            <a:endParaRPr lang="en-US" altLang="en-US" dirty="0">
              <a:solidFill>
                <a:srgbClr val="003366"/>
              </a:solidFill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rgbClr val="A6000D"/>
              </a:buClr>
              <a:buFont typeface="Wingdings" charset="2"/>
              <a:buChar char="§"/>
            </a:pPr>
            <a:r>
              <a:rPr lang="en-US" altLang="en-US" dirty="0" smtClean="0">
                <a:ea typeface="Times New Roman" charset="0"/>
                <a:cs typeface="Times New Roman" charset="0"/>
              </a:rPr>
              <a:t>Vertebrate </a:t>
            </a:r>
            <a:r>
              <a:rPr lang="en-US" altLang="en-US" dirty="0" smtClean="0">
                <a:solidFill>
                  <a:srgbClr val="A6000D"/>
                </a:solidFill>
                <a:ea typeface="Times New Roman" charset="0"/>
                <a:cs typeface="Times New Roman" charset="0"/>
              </a:rPr>
              <a:t>embryos</a:t>
            </a:r>
            <a:r>
              <a:rPr lang="en-US" altLang="en-US" dirty="0" smtClean="0">
                <a:ea typeface="Times New Roman" charset="0"/>
                <a:cs typeface="Times New Roman" charset="0"/>
              </a:rPr>
              <a:t> exhibit homologous structures during certain phases of development but become totally different structures in the adult forms.</a:t>
            </a:r>
            <a:endParaRPr lang="en-US" altLang="en-US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501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Arial</vt:lpstr>
      <vt:lpstr>Times New Roman</vt:lpstr>
      <vt:lpstr>Wingdings</vt:lpstr>
      <vt:lpstr>Office Theme</vt:lpstr>
      <vt:lpstr>Comparative Embryology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Embryology</dc:title>
  <dc:creator>Microsoft Office User</dc:creator>
  <cp:lastModifiedBy>Microsoft Office User</cp:lastModifiedBy>
  <cp:revision>1</cp:revision>
  <dcterms:created xsi:type="dcterms:W3CDTF">2016-05-16T12:15:53Z</dcterms:created>
  <dcterms:modified xsi:type="dcterms:W3CDTF">2016-05-16T12:18:03Z</dcterms:modified>
</cp:coreProperties>
</file>