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CFF353-D60A-4BEB-B15F-14431D50FCB6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B2FC41-E5D5-477A-B39E-7532A4B8B4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0"/>
            <a:ext cx="4419600" cy="17021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Evolution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6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gene frequencies w/in a population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2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basic vocab.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Population</a:t>
            </a:r>
            <a:r>
              <a:rPr lang="en-US" dirty="0" smtClean="0"/>
              <a:t>- </a:t>
            </a:r>
            <a:r>
              <a:rPr lang="en-US" sz="2000" dirty="0" smtClean="0"/>
              <a:t>group of individuals of same species in a given area at the same time.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b="1" u="sng" dirty="0" smtClean="0"/>
              <a:t>Species</a:t>
            </a:r>
            <a:r>
              <a:rPr lang="en-US" dirty="0" smtClean="0"/>
              <a:t>- </a:t>
            </a:r>
            <a:r>
              <a:rPr lang="en-US" sz="2000" dirty="0" smtClean="0"/>
              <a:t>Group of genetically similar individuals that DO NOT interbreed w/ other individuals even when given the chance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975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/>
          </a:bodyPr>
          <a:lstStyle/>
          <a:p>
            <a:r>
              <a:rPr lang="en-US" b="1" u="sng" dirty="0"/>
              <a:t>Natural selection- </a:t>
            </a:r>
            <a:r>
              <a:rPr lang="en-US" sz="2000" dirty="0"/>
              <a:t>process by which those w/ advantageous traits survive and reproduce better than those w/o that trait.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Fitness</a:t>
            </a:r>
            <a:r>
              <a:rPr lang="en-US" dirty="0" smtClean="0"/>
              <a:t>- </a:t>
            </a:r>
            <a:r>
              <a:rPr lang="en-US" sz="2000" dirty="0" smtClean="0"/>
              <a:t>ability to pass on your genes relative to those around you </a:t>
            </a:r>
          </a:p>
          <a:p>
            <a:endParaRPr lang="en-US" sz="2000" dirty="0"/>
          </a:p>
          <a:p>
            <a:r>
              <a:rPr lang="en-US" b="1" u="sng" dirty="0" smtClean="0"/>
              <a:t>Adaptation</a:t>
            </a:r>
            <a:r>
              <a:rPr lang="en-US" dirty="0" smtClean="0"/>
              <a:t>- </a:t>
            </a:r>
            <a:r>
              <a:rPr lang="en-US" sz="2000" dirty="0" smtClean="0"/>
              <a:t>trait that when present gives the individual a selective advantage over those w/o.</a:t>
            </a:r>
            <a:endParaRPr lang="en-US" sz="2000" dirty="0"/>
          </a:p>
          <a:p>
            <a:endParaRPr lang="en-US" dirty="0" smtClean="0"/>
          </a:p>
          <a:p>
            <a:r>
              <a:rPr lang="en-US" b="1" u="sng" dirty="0" smtClean="0"/>
              <a:t>Gene</a:t>
            </a:r>
            <a:r>
              <a:rPr lang="en-US" dirty="0" smtClean="0"/>
              <a:t>- </a:t>
            </a:r>
            <a:r>
              <a:rPr lang="en-US" sz="2000" dirty="0" smtClean="0"/>
              <a:t>section of DNA that codes for a specific trait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/>
          <a:lstStyle/>
          <a:p>
            <a:r>
              <a:rPr lang="en-US" b="1" u="sng" dirty="0" smtClean="0"/>
              <a:t>Allele- </a:t>
            </a:r>
            <a:r>
              <a:rPr lang="en-US" sz="2000" dirty="0" smtClean="0"/>
              <a:t>version of the same gene that differs in base sequence(</a:t>
            </a:r>
            <a:r>
              <a:rPr lang="en-US" sz="2000" dirty="0" err="1" smtClean="0"/>
              <a:t>R,r</a:t>
            </a:r>
            <a:r>
              <a:rPr lang="en-US" sz="2000" dirty="0" smtClean="0"/>
              <a:t>).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Gene Frequency- </a:t>
            </a:r>
            <a:r>
              <a:rPr lang="en-US" sz="2000" dirty="0"/>
              <a:t>is the proportion of all copies of a gene that is made up of a particular </a:t>
            </a:r>
            <a:r>
              <a:rPr lang="en-US" sz="2000" dirty="0" smtClean="0"/>
              <a:t>allele</a:t>
            </a:r>
            <a:endParaRPr lang="en-US" sz="2000" dirty="0"/>
          </a:p>
          <a:p>
            <a:endParaRPr lang="en-US" dirty="0" smtClean="0"/>
          </a:p>
          <a:p>
            <a:r>
              <a:rPr lang="en-US" b="1" u="sng" dirty="0" smtClean="0"/>
              <a:t>Genetic Drift- </a:t>
            </a:r>
            <a:r>
              <a:rPr lang="en-US" sz="2000" dirty="0" smtClean="0"/>
              <a:t>random loss of alleles</a:t>
            </a:r>
          </a:p>
          <a:p>
            <a:endParaRPr lang="en-US" sz="2000" b="1" u="sng" dirty="0" smtClean="0"/>
          </a:p>
          <a:p>
            <a:endParaRPr lang="en-US" sz="2000" b="1" u="sng" dirty="0"/>
          </a:p>
          <a:p>
            <a:r>
              <a:rPr lang="en-US" sz="2000" b="1" u="sng" dirty="0" smtClean="0"/>
              <a:t>Mutation</a:t>
            </a:r>
            <a:r>
              <a:rPr lang="en-US" sz="2000" dirty="0" smtClean="0"/>
              <a:t>- </a:t>
            </a:r>
            <a:r>
              <a:rPr lang="en-US" sz="2000" dirty="0"/>
              <a:t>change in gene frequency</a:t>
            </a:r>
          </a:p>
          <a:p>
            <a:endParaRPr lang="en-US" sz="2000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75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153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Evolution</vt:lpstr>
      <vt:lpstr>What is evolution?</vt:lpstr>
      <vt:lpstr>Other basic vocab.</vt:lpstr>
      <vt:lpstr>PowerPoint Presentation</vt:lpstr>
      <vt:lpstr>PowerPoint Presentation</vt:lpstr>
    </vt:vector>
  </TitlesOfParts>
  <Company>LSSU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Authorized User</dc:creator>
  <cp:lastModifiedBy>Authorized User</cp:lastModifiedBy>
  <cp:revision>3</cp:revision>
  <dcterms:created xsi:type="dcterms:W3CDTF">2012-03-28T20:02:31Z</dcterms:created>
  <dcterms:modified xsi:type="dcterms:W3CDTF">2012-03-28T20:26:43Z</dcterms:modified>
</cp:coreProperties>
</file>