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sldIdLst>
    <p:sldId id="265" r:id="rId2"/>
    <p:sldId id="266" r:id="rId3"/>
    <p:sldId id="267" r:id="rId4"/>
    <p:sldId id="269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188"/>
  </p:normalViewPr>
  <p:slideViewPr>
    <p:cSldViewPr snapToGrid="0" snapToObjects="1">
      <p:cViewPr varScale="1">
        <p:scale>
          <a:sx n="79" d="100"/>
          <a:sy n="79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04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Food contains its energy stored in chemical bonds.  </a:t>
            </a:r>
          </a:p>
          <a:p>
            <a:pPr lvl="1"/>
            <a:r>
              <a:rPr lang="en-US" sz="2000" dirty="0"/>
              <a:t>It takes energy to BOTH make and break chemical bonds,  we look at the overall transfer of energy when determining what type of reaction is occurring. </a:t>
            </a:r>
          </a:p>
          <a:p>
            <a:r>
              <a:rPr lang="en-US" sz="2800" dirty="0"/>
              <a:t>The element </a:t>
            </a:r>
            <a:r>
              <a:rPr lang="en-US" sz="2800" b="1" dirty="0"/>
              <a:t>carbon</a:t>
            </a:r>
            <a:r>
              <a:rPr lang="en-US" sz="2800" dirty="0"/>
              <a:t> is a component of almost all biological molecules </a:t>
            </a:r>
          </a:p>
          <a:p>
            <a:pPr lvl="1"/>
            <a:r>
              <a:rPr lang="en-US" sz="2600" dirty="0"/>
              <a:t> C can form 4 chemical bonds (the maximum)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708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49186"/>
            <a:ext cx="8915400" cy="4865914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Carbon atoms can be joined to form large carbon molecules.</a:t>
            </a:r>
          </a:p>
          <a:p>
            <a:r>
              <a:rPr lang="en-US" sz="3000" b="1" dirty="0"/>
              <a:t>Macromolecules</a:t>
            </a:r>
            <a:r>
              <a:rPr lang="en-US" sz="3000" dirty="0"/>
              <a:t> are large molecules formed by joining smaller organic molecules together.</a:t>
            </a:r>
          </a:p>
          <a:p>
            <a:r>
              <a:rPr lang="en-US" sz="3000" b="1" dirty="0"/>
              <a:t>Polymers</a:t>
            </a:r>
            <a:r>
              <a:rPr lang="en-US" sz="3000" dirty="0"/>
              <a:t> are molecules made from repeating units of identical or nearly identical compounds. E.g. Macromolecules</a:t>
            </a:r>
          </a:p>
          <a:p>
            <a:r>
              <a:rPr lang="en-US" sz="3000" b="1" dirty="0"/>
              <a:t>Monomers</a:t>
            </a:r>
            <a:r>
              <a:rPr lang="en-US" sz="3000" dirty="0"/>
              <a:t> are the building blocks or parts of large molecules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1866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605" y="1583872"/>
            <a:ext cx="10198326" cy="48659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i="1" dirty="0"/>
              <a:t>There are 4 major types of macromolecules that make up organisms. </a:t>
            </a:r>
          </a:p>
          <a:p>
            <a:r>
              <a:rPr lang="en-US" sz="3000" dirty="0"/>
              <a:t>1. </a:t>
            </a:r>
            <a:r>
              <a:rPr lang="en-US" sz="3000" b="1" dirty="0"/>
              <a:t>Carbohydrates</a:t>
            </a:r>
            <a:r>
              <a:rPr lang="en-US" sz="3000" dirty="0"/>
              <a:t> </a:t>
            </a:r>
            <a:r>
              <a:rPr lang="en-US" altLang="en-US" sz="3000" dirty="0"/>
              <a:t>Molecules composed of carbon, hydrogen, and oxygen in a ratio of (CH</a:t>
            </a:r>
            <a:r>
              <a:rPr lang="en-US" altLang="en-US" sz="3000" baseline="-25000" dirty="0"/>
              <a:t>2</a:t>
            </a:r>
            <a:r>
              <a:rPr lang="en-US" altLang="en-US" sz="3000" dirty="0"/>
              <a:t>O)</a:t>
            </a:r>
            <a:r>
              <a:rPr lang="en-US" altLang="en-US" sz="3000" i="1" baseline="-25000" dirty="0"/>
              <a:t>n </a:t>
            </a:r>
            <a:r>
              <a:rPr lang="en-US" altLang="en-US" sz="3000" i="1" dirty="0"/>
              <a:t>used for short term energy storage</a:t>
            </a:r>
          </a:p>
          <a:p>
            <a:r>
              <a:rPr lang="en-US" altLang="en-US" sz="2800" u="sng" dirty="0"/>
              <a:t>Carbs are classified by size:</a:t>
            </a:r>
          </a:p>
          <a:p>
            <a:pPr lvl="1"/>
            <a:r>
              <a:rPr lang="en-US" altLang="en-US" sz="2600" dirty="0"/>
              <a:t> </a:t>
            </a:r>
            <a:r>
              <a:rPr lang="en-US" altLang="en-US" sz="2600" b="1" dirty="0"/>
              <a:t>Monosaccharides</a:t>
            </a:r>
            <a:r>
              <a:rPr lang="en-US" altLang="en-US" sz="2600" dirty="0"/>
              <a:t> Simple carbohydrate (sugars) E.g. Glucose</a:t>
            </a:r>
          </a:p>
          <a:p>
            <a:pPr lvl="1"/>
            <a:r>
              <a:rPr lang="en-US" altLang="en-US" sz="2600" b="1" dirty="0"/>
              <a:t>Disaccharides</a:t>
            </a:r>
            <a:r>
              <a:rPr lang="en-US" altLang="en-US" sz="2600" dirty="0"/>
              <a:t> Carb made of two monosaccharides E.g. Sucrose</a:t>
            </a:r>
            <a:endParaRPr lang="en-US" altLang="en-US" sz="2600" b="1" dirty="0"/>
          </a:p>
          <a:p>
            <a:pPr lvl="1"/>
            <a:r>
              <a:rPr lang="en-US" altLang="en-US" sz="2600" b="1" dirty="0"/>
              <a:t>Polysaccharides </a:t>
            </a:r>
            <a:r>
              <a:rPr lang="en-US" altLang="en-US" sz="2600" dirty="0"/>
              <a:t>Carb made of three or more  monosaccharides E.g. Cellulose, Glycogen, Starch</a:t>
            </a:r>
            <a:endParaRPr lang="en-US" altLang="en-US" sz="26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7729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6" y="1583872"/>
            <a:ext cx="10198326" cy="4865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Carbohydrates: </a:t>
            </a:r>
            <a:r>
              <a:rPr lang="en-US" sz="3000" i="1" dirty="0"/>
              <a:t>Which is which? </a:t>
            </a:r>
            <a:r>
              <a:rPr lang="en-US" altLang="en-US" sz="2600" i="1" dirty="0"/>
              <a:t>Monosaccharide, Disaccharide, Polysaccharide</a:t>
            </a:r>
            <a:endParaRPr lang="en-US" sz="3000" i="1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2707D-4B73-3345-BDF8-002AD0FB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153" y="3062514"/>
            <a:ext cx="1536700" cy="132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1C795D-4ED7-1645-9CE6-8B5F5280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3062514"/>
            <a:ext cx="2812995" cy="1446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B8951-34DF-3F47-8878-8674C7C55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75" y="4520205"/>
            <a:ext cx="2563586" cy="19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660" y="1238170"/>
            <a:ext cx="10541359" cy="5110843"/>
          </a:xfrm>
        </p:spPr>
        <p:txBody>
          <a:bodyPr>
            <a:normAutofit/>
          </a:bodyPr>
          <a:lstStyle/>
          <a:p>
            <a:r>
              <a:rPr lang="en-US" sz="3000" dirty="0"/>
              <a:t>2.  </a:t>
            </a:r>
            <a:r>
              <a:rPr lang="en-US" sz="3000" b="1" dirty="0"/>
              <a:t>Lipids</a:t>
            </a:r>
            <a:r>
              <a:rPr lang="en-US" sz="3000" dirty="0"/>
              <a:t> Molecules composed mainly of C and H and often in long chains (</a:t>
            </a:r>
            <a:r>
              <a:rPr lang="en-US" sz="3000" b="1" dirty="0"/>
              <a:t>fatty acids</a:t>
            </a:r>
            <a:r>
              <a:rPr lang="en-US" sz="3000" dirty="0"/>
              <a:t>).  Do not dissolve in water (</a:t>
            </a:r>
            <a:r>
              <a:rPr lang="en-US" sz="3000" b="1" dirty="0"/>
              <a:t>nonpolar</a:t>
            </a:r>
            <a:r>
              <a:rPr lang="en-US" sz="3000" dirty="0"/>
              <a:t>).  </a:t>
            </a:r>
          </a:p>
          <a:p>
            <a:pPr lvl="1"/>
            <a:r>
              <a:rPr lang="en-US" altLang="en-US" sz="2400" u="sng" dirty="0"/>
              <a:t>2 common types: </a:t>
            </a:r>
            <a:r>
              <a:rPr lang="en-US" sz="3000" dirty="0"/>
              <a:t> </a:t>
            </a:r>
          </a:p>
          <a:p>
            <a:r>
              <a:rPr lang="en-US" sz="3000" b="1" dirty="0"/>
              <a:t>Phospholipids </a:t>
            </a:r>
          </a:p>
          <a:p>
            <a:pPr lvl="1"/>
            <a:r>
              <a:rPr lang="en-US" sz="1800" dirty="0"/>
              <a:t>Main component of biological membranes</a:t>
            </a:r>
          </a:p>
          <a:p>
            <a:r>
              <a:rPr lang="en-US" sz="3000" b="1" dirty="0"/>
              <a:t>Triglycerides</a:t>
            </a:r>
            <a:r>
              <a:rPr lang="en-US" sz="3000" dirty="0"/>
              <a:t> </a:t>
            </a:r>
          </a:p>
          <a:p>
            <a:pPr lvl="1"/>
            <a:r>
              <a:rPr lang="en-US" altLang="en-US" sz="1800" dirty="0"/>
              <a:t>A triglyceride is a fat if it is solid at room </a:t>
            </a:r>
          </a:p>
          <a:p>
            <a:pPr marL="457200" lvl="1" indent="0">
              <a:buNone/>
            </a:pPr>
            <a:r>
              <a:rPr lang="en-US" altLang="en-US" sz="1800" dirty="0"/>
              <a:t>temperature and an oil if it is liquid at room </a:t>
            </a:r>
          </a:p>
          <a:p>
            <a:pPr marL="457200" lvl="1" indent="0">
              <a:buNone/>
            </a:pPr>
            <a:r>
              <a:rPr lang="en-US" altLang="en-US" sz="1800" dirty="0"/>
              <a:t>temperature.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39986-69C3-BA4E-88FD-7B9E7E40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6" y="4790767"/>
            <a:ext cx="3804690" cy="2067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260C0-5D55-7049-A215-89FF683EB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51" y="2210406"/>
            <a:ext cx="3802298" cy="2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61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{6DBCF6F4-E4F7-2F4E-8E55-9FB30FF79A73}tf10001069</Template>
  <TotalTime>2466</TotalTime>
  <Words>292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Food, Molecules and Energy</vt:lpstr>
      <vt:lpstr>Food, Molecules and Energy</vt:lpstr>
      <vt:lpstr>Food, Molecules and Energy</vt:lpstr>
      <vt:lpstr>Food, Molecules and Energy</vt:lpstr>
      <vt:lpstr>Food, Molecules and Energy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2018-09-24T13:07:15Z</dcterms:created>
  <dcterms:modified xsi:type="dcterms:W3CDTF">2018-09-26T14:51:59Z</dcterms:modified>
</cp:coreProperties>
</file>